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9"/>
  </p:notesMasterIdLst>
  <p:sldIdLst>
    <p:sldId id="280" r:id="rId2"/>
    <p:sldId id="263" r:id="rId3"/>
    <p:sldId id="261" r:id="rId4"/>
    <p:sldId id="262" r:id="rId5"/>
    <p:sldId id="279" r:id="rId6"/>
    <p:sldId id="281" r:id="rId7"/>
    <p:sldId id="260" r:id="rId8"/>
  </p:sldIdLst>
  <p:sldSz cx="9144000" cy="5143500" type="screen16x9"/>
  <p:notesSz cx="6858000" cy="9144000"/>
  <p:embeddedFontLst>
    <p:embeddedFont>
      <p:font typeface="Barlow Light" panose="020B0604020202020204" charset="0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ndara Light" panose="020E0502030303020204" pitchFamily="34" charset="0"/>
      <p:regular r:id="rId18"/>
      <p:italic r:id="rId19"/>
    </p:embeddedFont>
    <p:embeddedFont>
      <p:font typeface="Corbel Light" panose="020B0303020204020204" pitchFamily="34" charset="0"/>
      <p:regular r:id="rId20"/>
      <p:italic r:id="rId21"/>
    </p:embeddedFont>
    <p:embeddedFont>
      <p:font typeface="MS UI Gothic" panose="020B0600070205080204" pitchFamily="34" charset="-128"/>
      <p:regular r:id="rId22"/>
    </p:embeddedFont>
    <p:embeddedFont>
      <p:font typeface="Raleway" panose="020B0604020202020204" charset="0"/>
      <p:regular r:id="rId23"/>
      <p:bold r:id="rId24"/>
      <p:italic r:id="rId25"/>
      <p:boldItalic r:id="rId26"/>
    </p:embeddedFont>
    <p:embeddedFont>
      <p:font typeface="Raleway Thin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1BFF-8A8C-4F78-9671-124C6DC64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50"/>
            <a:ext cx="8513805" cy="16501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68188-3C6F-4649-B6A2-45D9E035A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6734432" cy="2679000"/>
          </a:xfrm>
        </p:spPr>
        <p:txBody>
          <a:bodyPr/>
          <a:lstStyle/>
          <a:p>
            <a:pPr marL="571500" lvl="1" indent="0">
              <a:buNone/>
            </a:pPr>
            <a:r>
              <a:rPr lang="en-US" sz="3200" b="1" dirty="0"/>
              <a:t>HACKBIT-2021(Round-1)</a:t>
            </a:r>
            <a:endParaRPr lang="en-IN" sz="32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C2802-05F3-4796-97B2-C72D8C7FA2E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" y="2957161"/>
            <a:ext cx="4460788" cy="1717589"/>
          </a:xfrm>
        </p:spPr>
        <p:txBody>
          <a:bodyPr/>
          <a:lstStyle/>
          <a:p>
            <a:r>
              <a:rPr lang="en-US" dirty="0"/>
              <a:t>Team Name: TITANS</a:t>
            </a:r>
          </a:p>
          <a:p>
            <a:pPr lvl="4"/>
            <a:r>
              <a:rPr lang="en-US" dirty="0" err="1"/>
              <a:t>Gokulprasath</a:t>
            </a:r>
            <a:r>
              <a:rPr lang="en-US" dirty="0"/>
              <a:t> . R</a:t>
            </a:r>
          </a:p>
          <a:p>
            <a:pPr lvl="4"/>
            <a:r>
              <a:rPr lang="en-US" dirty="0"/>
              <a:t>Hariguptha . A</a:t>
            </a:r>
          </a:p>
          <a:p>
            <a:pPr lvl="4"/>
            <a:r>
              <a:rPr lang="en-US" dirty="0"/>
              <a:t>Ragul . S</a:t>
            </a:r>
          </a:p>
          <a:p>
            <a:pPr lvl="4"/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E935FB-C411-414C-8657-0BEB963742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11" name="Google Shape;57;p13">
            <a:extLst>
              <a:ext uri="{FF2B5EF4-FFF2-40B4-BE49-F238E27FC236}">
                <a16:creationId xmlns:a16="http://schemas.microsoft.com/office/drawing/2014/main" id="{809C1B39-CD8E-4113-8F2E-F7414B4022F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8984" y="220649"/>
            <a:ext cx="1304973" cy="128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9D89D9-6FF4-4D2A-8DDF-2C3D60BF0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005" y="344699"/>
            <a:ext cx="4819136" cy="1037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AD9E45-A9D4-4854-9449-23DE04039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266" y="1713735"/>
            <a:ext cx="3853106" cy="323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358345" y="1477243"/>
            <a:ext cx="4483396" cy="34469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i="1" dirty="0">
                <a:latin typeface="Candara Light" panose="020E0502030303020204" pitchFamily="34" charset="0"/>
              </a:rPr>
              <a:t>Currently, many  are not aware of the </a:t>
            </a:r>
            <a:r>
              <a:rPr lang="en-US" b="1" i="1" dirty="0">
                <a:latin typeface="Candara Light" panose="020E0502030303020204" pitchFamily="34" charset="0"/>
              </a:rPr>
              <a:t>Indian Constitution</a:t>
            </a:r>
            <a:r>
              <a:rPr lang="en-US" i="1" dirty="0">
                <a:latin typeface="Candara Light" panose="020E0502030303020204" pitchFamily="34" charset="0"/>
              </a:rPr>
              <a:t> and many people do not know about the rules and regulations in the Indian Constitution.</a:t>
            </a:r>
          </a:p>
          <a:p>
            <a:pPr marL="285750" indent="-285750"/>
            <a:r>
              <a:rPr lang="en-US" i="1" dirty="0">
                <a:latin typeface="Candara Light" panose="020E0502030303020204" pitchFamily="34" charset="0"/>
              </a:rPr>
              <a:t>How can someone know about the laws and </a:t>
            </a:r>
            <a:r>
              <a:rPr lang="en-US" b="1" i="1" dirty="0">
                <a:latin typeface="Candara Light" panose="020E0502030303020204" pitchFamily="34" charset="0"/>
              </a:rPr>
              <a:t>act applicable for his/her social problem ?</a:t>
            </a:r>
            <a:r>
              <a:rPr lang="en-US" i="1" dirty="0">
                <a:latin typeface="Candara Light" panose="020E0502030303020204" pitchFamily="34" charset="0"/>
              </a:rPr>
              <a:t> The </a:t>
            </a:r>
            <a:r>
              <a:rPr lang="en-US" b="1" i="1" u="sng" dirty="0">
                <a:latin typeface="Candara Light" panose="020E0502030303020204" pitchFamily="34" charset="0"/>
              </a:rPr>
              <a:t>only way</a:t>
            </a:r>
            <a:r>
              <a:rPr lang="en-US" i="1" dirty="0">
                <a:latin typeface="Candara Light" panose="020E0502030303020204" pitchFamily="34" charset="0"/>
              </a:rPr>
              <a:t> is to </a:t>
            </a:r>
            <a:r>
              <a:rPr lang="en-US" b="1" i="1" dirty="0">
                <a:latin typeface="Candara Light" panose="020E0502030303020204" pitchFamily="34" charset="0"/>
              </a:rPr>
              <a:t>approach a lawyer</a:t>
            </a:r>
            <a:r>
              <a:rPr lang="en-US" i="1" dirty="0">
                <a:latin typeface="Candara Light" panose="020E0502030303020204" pitchFamily="34" charset="0"/>
              </a:rPr>
              <a:t> by spending money , which can’t be affordable by some class of people.</a:t>
            </a:r>
          </a:p>
          <a:p>
            <a:pPr marL="285750" indent="-285750"/>
            <a:r>
              <a:rPr lang="en-US" i="1" dirty="0">
                <a:latin typeface="Candara Light" panose="020E0502030303020204" pitchFamily="34" charset="0"/>
              </a:rPr>
              <a:t>But , we came up with </a:t>
            </a:r>
            <a:r>
              <a:rPr lang="en-US" b="1" i="1" u="sng" dirty="0">
                <a:latin typeface="Candara Light" panose="020E0502030303020204" pitchFamily="34" charset="0"/>
              </a:rPr>
              <a:t>another way!</a:t>
            </a:r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199" y="623777"/>
            <a:ext cx="5640900" cy="7726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2987B2-A44B-470A-8407-452A569F7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366" y="805485"/>
            <a:ext cx="3684404" cy="38312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7837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S UI Gothic" panose="020B0600070205080204" pitchFamily="34" charset="-128"/>
                <a:ea typeface="MS UI Gothic" panose="020B0600070205080204" pitchFamily="34" charset="-128"/>
              </a:rPr>
              <a:t>OBJECTIVE</a:t>
            </a:r>
            <a:r>
              <a:rPr lang="en-US" dirty="0"/>
              <a:t>          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9303" y="2029785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i="1" dirty="0">
                <a:latin typeface="Corbel Light" panose="020B0303020204020204" pitchFamily="34" charset="0"/>
              </a:rPr>
              <a:t>This is a web-application in which the user can query his social problems and get to know the related Laws from the </a:t>
            </a:r>
            <a:r>
              <a:rPr lang="en-IN" i="1" dirty="0">
                <a:latin typeface="Corbel Light" panose="020B0303020204020204" pitchFamily="34" charset="0"/>
              </a:rPr>
              <a:t>Indian Constitution through this web-app</a:t>
            </a:r>
            <a:r>
              <a:rPr lang="en-IN" sz="2400" i="1" dirty="0">
                <a:latin typeface="Corbel Light" panose="020B0303020204020204" pitchFamily="34" charset="0"/>
              </a:rPr>
              <a:t>.</a:t>
            </a:r>
          </a:p>
          <a:p>
            <a:r>
              <a:rPr lang="en-IN" i="1" dirty="0">
                <a:latin typeface="Corbel Light" panose="020B0303020204020204" pitchFamily="34" charset="0"/>
              </a:rPr>
              <a:t>The objective of this web-app is to create awareness among people regarding the rules and regulations in the Indian Constitution.</a:t>
            </a:r>
            <a:endParaRPr lang="en-IN" i="1" dirty="0">
              <a:latin typeface="Barlow Light" panose="020B0604020202020204" charset="0"/>
            </a:endParaRPr>
          </a:p>
          <a:p>
            <a:pPr marL="0" indent="0">
              <a:buNone/>
            </a:pPr>
            <a:r>
              <a:rPr lang="en-IN" sz="2400" i="1" dirty="0">
                <a:latin typeface="Corbel Light" panose="020B0303020204020204" pitchFamily="34" charset="0"/>
              </a:rPr>
              <a:t> </a:t>
            </a:r>
            <a:r>
              <a:rPr lang="en" sz="2400" dirty="0"/>
              <a:t> </a:t>
            </a:r>
            <a:endParaRPr sz="24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35BB4-00E8-4211-A482-49F03B736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962" y="67084"/>
            <a:ext cx="1346905" cy="1642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BB99E-D864-4E99-888B-2590F4B9F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651">
            <a:off x="6508163" y="460266"/>
            <a:ext cx="2762392" cy="42229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236183" y="176165"/>
            <a:ext cx="3867900" cy="69073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1"/>
                </a:solidFill>
              </a:rPr>
              <a:t>Technology Stack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1192322"/>
            <a:ext cx="4111171" cy="10573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sz="1600" i="1" dirty="0">
                <a:latin typeface="Candara Light" panose="020E0502030303020204" pitchFamily="34" charset="0"/>
              </a:rPr>
              <a:t>The web-app provides the Laws in the Indian Constitution for the queries about the social problems faced by the user.</a:t>
            </a:r>
          </a:p>
          <a:p>
            <a:pPr marL="0" indent="0">
              <a:buNone/>
            </a:pPr>
            <a:r>
              <a:rPr lang="en-US" sz="1600" i="1" dirty="0">
                <a:solidFill>
                  <a:schemeClr val="accent4">
                    <a:lumMod val="75000"/>
                  </a:schemeClr>
                </a:solidFill>
                <a:latin typeface="Candara Light" panose="020E0502030303020204" pitchFamily="34" charset="0"/>
              </a:rPr>
              <a:t>*  For example : </a:t>
            </a:r>
            <a:r>
              <a:rPr lang="en-US" sz="1600" i="1" dirty="0">
                <a:solidFill>
                  <a:schemeClr val="tx1"/>
                </a:solidFill>
                <a:latin typeface="Candara Light" panose="020E0502030303020204" pitchFamily="34" charset="0"/>
              </a:rPr>
              <a:t>A group of boys from my street attempted to abuse me , but I somehow managed to escape from them .Can they be punished?</a:t>
            </a:r>
          </a:p>
          <a:p>
            <a:pPr marL="285750" indent="-285750"/>
            <a:r>
              <a:rPr lang="en-US" sz="1600" i="1" dirty="0">
                <a:solidFill>
                  <a:schemeClr val="tx1"/>
                </a:solidFill>
                <a:latin typeface="Candara Light" panose="020E0502030303020204" pitchFamily="34" charset="0"/>
              </a:rPr>
              <a:t> Then the chatbot displays the result as</a:t>
            </a:r>
          </a:p>
          <a:p>
            <a:pPr marL="285750" indent="-285750"/>
            <a:r>
              <a:rPr lang="en-US" sz="1600" i="1" dirty="0">
                <a:solidFill>
                  <a:schemeClr val="tx1"/>
                </a:solidFill>
                <a:latin typeface="Candara Light" panose="020E0502030303020204" pitchFamily="34" charset="0"/>
              </a:rPr>
              <a:t>Yes, According to section 5 </a:t>
            </a:r>
            <a:r>
              <a:rPr lang="en-US" sz="1800" i="1" dirty="0">
                <a:solidFill>
                  <a:schemeClr val="tx1"/>
                </a:solidFill>
                <a:latin typeface="Candara Light" panose="020E0502030303020204" pitchFamily="34" charset="0"/>
              </a:rPr>
              <a:t>~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Aggravated penetrative sexual assault</a:t>
            </a:r>
            <a:r>
              <a:rPr lang="en-US" sz="1800" i="1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600" i="1" dirty="0">
                <a:solidFill>
                  <a:schemeClr val="tx1"/>
                </a:solidFill>
                <a:effectLst/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can be punis</a:t>
            </a:r>
            <a:r>
              <a:rPr lang="en-US" sz="1600" i="1" dirty="0">
                <a:solidFill>
                  <a:schemeClr val="tx1"/>
                </a:solidFill>
                <a:latin typeface="Candara Light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hed!</a:t>
            </a:r>
            <a:endParaRPr lang="en-US" sz="1600" i="1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marL="285750" indent="-285750"/>
            <a:endParaRPr lang="en-US" sz="1600" i="1" dirty="0">
              <a:latin typeface="Candara Light" panose="020E0502030303020204" pitchFamily="34" charset="0"/>
            </a:endParaRPr>
          </a:p>
          <a:p>
            <a:pPr marL="0" indent="0">
              <a:buNone/>
            </a:pPr>
            <a:r>
              <a:rPr lang="en-US" sz="1600" i="1" dirty="0">
                <a:solidFill>
                  <a:schemeClr val="tx1"/>
                </a:solidFill>
                <a:latin typeface="Candara Light" panose="020E0502030303020204" pitchFamily="34" charset="0"/>
              </a:rPr>
              <a:t>                                             </a:t>
            </a: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4DAC8-DACE-4B56-AA04-B5E7299B0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285" y="335539"/>
            <a:ext cx="2089257" cy="40515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Technology Used</a:t>
            </a:r>
            <a:endParaRPr sz="3600" dirty="0"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317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/>
            <a:r>
              <a:rPr lang="en-US" sz="2400" b="1" dirty="0"/>
              <a:t>IBM Watson Assistant</a:t>
            </a:r>
          </a:p>
          <a:p>
            <a:pPr marL="342900"/>
            <a:endParaRPr lang="en-US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F972DB-5AEC-4E30-B6C6-C0D2E6BE6A93}"/>
              </a:ext>
            </a:extLst>
          </p:cNvPr>
          <p:cNvSpPr txBox="1"/>
          <p:nvPr/>
        </p:nvSpPr>
        <p:spPr>
          <a:xfrm>
            <a:off x="4410934" y="3341732"/>
            <a:ext cx="46028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/>
            <a:r>
              <a:rPr lang="en-US" sz="2000" b="1" dirty="0"/>
              <a:t>IBM Watson Discovery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69F5D1-1556-4609-84CF-292202DFB5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07794" y="2984304"/>
            <a:ext cx="3040189" cy="16524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4BEE3B-7118-4A79-B8C3-B37CF91E91D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10933" y="1301572"/>
            <a:ext cx="2749807" cy="13489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AD06-498A-4CB4-A2EF-E92109010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44908-9A1F-4531-B588-C9CCF1713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59" y="1421161"/>
            <a:ext cx="7142206" cy="3595682"/>
          </a:xfrm>
        </p:spPr>
        <p:txBody>
          <a:bodyPr/>
          <a:lstStyle/>
          <a:p>
            <a:r>
              <a:rPr lang="en-US" i="1" dirty="0"/>
              <a:t>This web-app can act as an alternative to a lawyer , as this app can give information regarding suitable sections and punishments.</a:t>
            </a:r>
          </a:p>
          <a:p>
            <a:r>
              <a:rPr lang="en-US" i="1" dirty="0"/>
              <a:t>This webapp contains a contact me page , which can be used by illiterate peoples who can’t able to chat with chatbot.</a:t>
            </a:r>
            <a:endParaRPr lang="en-IN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8352D-8753-4D5D-81F5-772FAEA47E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07995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2998381" y="2299817"/>
            <a:ext cx="1108004" cy="11809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9FB1D69-2DC8-4D3B-B5C5-A5379BE5F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62" y="1216698"/>
            <a:ext cx="5247778" cy="36889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287</Words>
  <Application>Microsoft Office PowerPoint</Application>
  <PresentationFormat>On-screen Show (16:9)</PresentationFormat>
  <Paragraphs>34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Raleway Thin</vt:lpstr>
      <vt:lpstr>MS UI Gothic</vt:lpstr>
      <vt:lpstr>Arial</vt:lpstr>
      <vt:lpstr>Raleway</vt:lpstr>
      <vt:lpstr>Corbel Light</vt:lpstr>
      <vt:lpstr>Barlow Light</vt:lpstr>
      <vt:lpstr>Calibri</vt:lpstr>
      <vt:lpstr>Candara Light</vt:lpstr>
      <vt:lpstr>Gaoler template</vt:lpstr>
      <vt:lpstr>.</vt:lpstr>
      <vt:lpstr>Problem Statement</vt:lpstr>
      <vt:lpstr>OBJECTIVE          </vt:lpstr>
      <vt:lpstr>Technology Stack</vt:lpstr>
      <vt:lpstr>Technology Used</vt:lpstr>
      <vt:lpstr>Use Case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Zeus  Thinkers  - Gokul Prasath. R - Hari Guptha. A - Ragul. S -Leenaadevi. J</dc:title>
  <dc:creator>R.Gokulprasath</dc:creator>
  <cp:lastModifiedBy>gokulprasath100702@gmail.com</cp:lastModifiedBy>
  <cp:revision>45</cp:revision>
  <dcterms:modified xsi:type="dcterms:W3CDTF">2021-06-08T14:42:37Z</dcterms:modified>
</cp:coreProperties>
</file>